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141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395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9747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442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4225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5370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472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9222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385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334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902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492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975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903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16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029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838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10CE-1A1B-4AD4-ACB3-4B2234894D5A}" type="datetimeFigureOut">
              <a:rPr lang="en-IN" smtClean="0"/>
              <a:t>04-07-2022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3A37-E108-46BB-9C27-6CB5C332215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2301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erdrola.com/environment/plastic-in-the-ocean" TargetMode="Externa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91279" y="966651"/>
            <a:ext cx="5200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92D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Plastic Bag </a:t>
            </a:r>
            <a:r>
              <a:rPr lang="en-US" sz="4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Free Day </a:t>
            </a:r>
            <a:endParaRPr lang="en-IN" sz="4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9074" y="6048103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ahnschrift Light SemiCondensed" panose="020B0502040204020203" pitchFamily="34" charset="0"/>
              </a:rPr>
              <a:t>      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9073" y="3579223"/>
            <a:ext cx="4902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odoni MT" panose="02070603080606020203" pitchFamily="18" charset="0"/>
              </a:rPr>
              <a:t>“Plastics give a helping and, but they are polluting our land!”.</a:t>
            </a:r>
            <a:endParaRPr lang="en-IN" sz="2400" dirty="0">
              <a:latin typeface="Bodoni MT" panose="02070603080606020203" pitchFamily="18" charset="0"/>
            </a:endParaRPr>
          </a:p>
        </p:txBody>
      </p:sp>
      <p:sp>
        <p:nvSpPr>
          <p:cNvPr id="7" name="AutoShape 4" descr="International Plastic Bag Free Day HD Pictures, Wallpapers - Whatsapp Images"/>
          <p:cNvSpPr>
            <a:spLocks noChangeAspect="1" noChangeArrowheads="1"/>
          </p:cNvSpPr>
          <p:nvPr/>
        </p:nvSpPr>
        <p:spPr bwMode="auto">
          <a:xfrm>
            <a:off x="338454" y="294866"/>
            <a:ext cx="280987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1" y="444273"/>
            <a:ext cx="6557550" cy="380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0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5110" y="403364"/>
            <a:ext cx="10254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PLASTIC FACTS </a:t>
            </a:r>
            <a:endParaRPr lang="en-IN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20436" y="1399309"/>
            <a:ext cx="104878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Every year, 500 billion plastic bottles are produced worldwide.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2022 we will generate more than 500 million tons of plastic, 900% more than in 1980</a:t>
            </a:r>
          </a:p>
          <a:p>
            <a:endParaRPr lang="en-US" sz="2400" dirty="0">
              <a:hlinkClick r:id="rId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Plastic in the ocean is already more than 150 million tons of waste.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By 2050, they could contain more plastics than fish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Each year around eight million tons of plastic ends up in our seas and oceans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84095036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312055"/>
            <a:ext cx="10515600" cy="1325563"/>
          </a:xfrm>
        </p:spPr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Plastic Bag  advantages and disadvantages </a:t>
            </a:r>
            <a:endParaRPr lang="en-I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215" y="1513793"/>
            <a:ext cx="4649783" cy="823912"/>
          </a:xfrm>
        </p:spPr>
        <p:txBody>
          <a:bodyPr/>
          <a:lstStyle/>
          <a:p>
            <a:r>
              <a:rPr lang="en-US" dirty="0">
                <a:latin typeface="+mj-lt"/>
                <a:ea typeface="Cambria Math" panose="02040503050406030204" pitchFamily="18" charset="0"/>
              </a:rPr>
              <a:t>advantages</a:t>
            </a:r>
            <a:endParaRPr lang="en-IN" dirty="0">
              <a:latin typeface="+mj-lt"/>
              <a:ea typeface="Cambria Math" panose="0204050305040603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24" y="2305334"/>
            <a:ext cx="5997575" cy="4352925"/>
          </a:xfrm>
        </p:spPr>
        <p:txBody>
          <a:bodyPr/>
          <a:lstStyle/>
          <a:p>
            <a:endParaRPr lang="en-US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Plastic bags are cheaper than their paper alternatives.</a:t>
            </a:r>
          </a:p>
          <a:p>
            <a:endParaRPr lang="en-US" dirty="0"/>
          </a:p>
          <a:p>
            <a:r>
              <a:rPr lang="en-US" dirty="0"/>
              <a:t>They are hugely favored by retailers and customers alike.</a:t>
            </a:r>
          </a:p>
          <a:p>
            <a:endParaRPr lang="en-US" dirty="0"/>
          </a:p>
          <a:p>
            <a:r>
              <a:rPr lang="en-US" dirty="0"/>
              <a:t>Plastic bags are very easy to use.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4683"/>
            <a:ext cx="4185618" cy="576262"/>
          </a:xfrm>
        </p:spPr>
        <p:txBody>
          <a:bodyPr/>
          <a:lstStyle/>
          <a:p>
            <a:r>
              <a:rPr lang="en-US" dirty="0">
                <a:latin typeface="+mj-lt"/>
              </a:rPr>
              <a:t>Disadvantages</a:t>
            </a:r>
            <a:endParaRPr lang="en-IN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6019800" cy="4352924"/>
          </a:xfrm>
        </p:spPr>
        <p:txBody>
          <a:bodyPr/>
          <a:lstStyle/>
          <a:p>
            <a:r>
              <a:rPr lang="en-IN" dirty="0"/>
              <a:t> Plastic Affects marine life adversely.</a:t>
            </a:r>
          </a:p>
          <a:p>
            <a:endParaRPr lang="en-US" dirty="0"/>
          </a:p>
          <a:p>
            <a:r>
              <a:rPr lang="en-US" dirty="0"/>
              <a:t>They are made of crude oil and natural gas which are non-renewable sources of energy.</a:t>
            </a:r>
          </a:p>
          <a:p>
            <a:endParaRPr lang="en-US" dirty="0"/>
          </a:p>
          <a:p>
            <a:r>
              <a:rPr lang="en-US" dirty="0"/>
              <a:t>Plastics can cause Global Warming </a:t>
            </a:r>
            <a:endParaRPr lang="en-IN" dirty="0"/>
          </a:p>
          <a:p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7" name="AutoShape 2" descr="Image result for plastic bag free day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8" name="AutoShape 4" descr="Image result for plastic bag free day quotes"/>
          <p:cNvSpPr>
            <a:spLocks noChangeAspect="1" noChangeArrowheads="1"/>
          </p:cNvSpPr>
          <p:nvPr/>
        </p:nvSpPr>
        <p:spPr bwMode="auto">
          <a:xfrm>
            <a:off x="5335588" y="2022814"/>
            <a:ext cx="2593566" cy="259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374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lastic bag free day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5534" cy="381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36423" y="1084217"/>
            <a:ext cx="723682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you go shopping, remember to take a cloth bag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Avoid single-use plastics such as drinking straws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Buy more bulk food and fewer packaged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Replace plastic Tupperware for glass or steel containers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Pay attention and put your plastic waste in the correct recycling container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7260" y="2099880"/>
            <a:ext cx="543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4441371" y="378823"/>
            <a:ext cx="6453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Eras Demi ITC" panose="020B0805030504020804" pitchFamily="34" charset="0"/>
              </a:rPr>
              <a:t>REDUCING TE USE OF PLASTIC </a:t>
            </a:r>
            <a:endParaRPr lang="en-IN" sz="36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834" y="522514"/>
            <a:ext cx="10933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Bookman Old Style" panose="02050604050505020204" pitchFamily="18" charset="0"/>
              </a:rPr>
              <a:t>Reduce your plastic consumption and lessen its impact on the environment</a:t>
            </a:r>
          </a:p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429691" y="3043646"/>
            <a:ext cx="74327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THE END... </a:t>
            </a:r>
            <a:endParaRPr lang="en-IN" sz="13800" dirty="0"/>
          </a:p>
        </p:txBody>
      </p:sp>
      <p:sp>
        <p:nvSpPr>
          <p:cNvPr id="4" name="TextBox 3"/>
          <p:cNvSpPr txBox="1"/>
          <p:nvPr/>
        </p:nvSpPr>
        <p:spPr>
          <a:xfrm>
            <a:off x="8403066" y="5564777"/>
            <a:ext cx="47737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ahnschrift Light SemiCondensed" panose="020B0502040204020203" pitchFamily="34" charset="0"/>
              </a:rPr>
              <a:t>Name: SARANG R SANAL </a:t>
            </a:r>
          </a:p>
          <a:p>
            <a:r>
              <a:rPr lang="en-US" dirty="0">
                <a:latin typeface="Bahnschrift Light SemiCondensed" panose="020B0502040204020203" pitchFamily="34" charset="0"/>
              </a:rPr>
              <a:t>Class: 7A</a:t>
            </a:r>
          </a:p>
          <a:p>
            <a:r>
              <a:rPr lang="en-US" dirty="0">
                <a:latin typeface="Bahnschrift Light SemiCondensed" panose="020B0502040204020203" pitchFamily="34" charset="0"/>
              </a:rPr>
              <a:t>Roll No: 31</a:t>
            </a:r>
          </a:p>
          <a:p>
            <a:r>
              <a:rPr lang="en-US">
                <a:latin typeface="Bahnschrift Light SemiCondensed" panose="020B0502040204020203" pitchFamily="34" charset="0"/>
              </a:rPr>
              <a:t>School: C.V.K</a:t>
            </a:r>
            <a:endParaRPr lang="en-US" dirty="0">
              <a:latin typeface="Bahnschrift Light SemiCondensed" panose="020B0502040204020203" pitchFamily="34" charset="0"/>
            </a:endParaRPr>
          </a:p>
          <a:p>
            <a:r>
              <a:rPr lang="en-US" dirty="0">
                <a:latin typeface="Bahnschrift Light SemiCondensed" panose="020B0502040204020203" pitchFamily="34" charset="0"/>
              </a:rPr>
              <a:t>                                                                                                                  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408" y="5221224"/>
            <a:ext cx="1307592" cy="16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60261"/>
      </p:ext>
    </p:extLst>
  </p:cSld>
  <p:clrMapOvr>
    <a:masterClrMapping/>
  </p:clrMapOvr>
  <p:transition spd="slow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57</TotalTime>
  <Words>167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Circuit</vt:lpstr>
      <vt:lpstr>PowerPoint Presentation</vt:lpstr>
      <vt:lpstr>PowerPoint Presentation</vt:lpstr>
      <vt:lpstr>Plastic Bag  advantages and disadvantages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Sarang</dc:creator>
  <cp:lastModifiedBy>Suchitra R G</cp:lastModifiedBy>
  <cp:revision>10</cp:revision>
  <dcterms:created xsi:type="dcterms:W3CDTF">2022-07-01T14:48:05Z</dcterms:created>
  <dcterms:modified xsi:type="dcterms:W3CDTF">2022-07-04T10:09:58Z</dcterms:modified>
</cp:coreProperties>
</file>