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4"/>
  </p:sldMasterIdLst>
  <p:notesMasterIdLst>
    <p:notesMasterId r:id="rId14"/>
  </p:notesMasterIdLst>
  <p:handoutMasterIdLst>
    <p:handoutMasterId r:id="rId15"/>
  </p:handoutMasterIdLst>
  <p:sldIdLst>
    <p:sldId id="268" r:id="rId5"/>
    <p:sldId id="263" r:id="rId6"/>
    <p:sldId id="259" r:id="rId7"/>
    <p:sldId id="264" r:id="rId8"/>
    <p:sldId id="262" r:id="rId9"/>
    <p:sldId id="265" r:id="rId10"/>
    <p:sldId id="267" r:id="rId11"/>
    <p:sldId id="266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48BD"/>
    <a:srgbClr val="BF1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68" d="100"/>
          <a:sy n="68" d="100"/>
        </p:scale>
        <p:origin x="1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5/8/layout/cycle6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AC263CB-8256-4B03-92FE-1622698FB3E9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Come together</a:t>
          </a:r>
        </a:p>
      </dgm:t>
    </dgm:pt>
    <dgm:pt modelId="{0BEED663-FC38-4EAD-940F-4C475D2C87DB}" type="parTrans" cxnId="{C5E94186-9CB6-4C42-92B3-C546CC53A7B9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808B76D0-8EC7-469A-93AC-7A6017188A9D}" type="sibTrans" cxnId="{C5E94186-9CB6-4C42-92B3-C546CC53A7B9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3A6A030-ABAB-4EFA-B539-0FDB3E07C1EF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Be eco friendly </a:t>
          </a:r>
        </a:p>
      </dgm:t>
    </dgm:pt>
    <dgm:pt modelId="{3D674B97-6DC6-4A12-85BA-0976D3064237}" type="parTrans" cxnId="{4B40C8DC-6B57-4F5B-8440-7241C649700B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BFE0749E-E343-4A6F-BD09-2810EE6B4BD7}" type="sibTrans" cxnId="{4B40C8DC-6B57-4F5B-8440-7241C649700B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6D56F19-2708-49DB-8F92-D8AC45F23A9A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New world</a:t>
          </a:r>
          <a:r>
            <a:rPr lang="en-US" b="1" baseline="0" dirty="0">
              <a:solidFill>
                <a:schemeClr val="bg1"/>
              </a:solidFill>
            </a:rPr>
            <a:t> </a:t>
          </a:r>
          <a:endParaRPr lang="en-US" b="1" dirty="0">
            <a:solidFill>
              <a:schemeClr val="bg1"/>
            </a:solidFill>
          </a:endParaRPr>
        </a:p>
      </dgm:t>
    </dgm:pt>
    <dgm:pt modelId="{9D5610C2-0A12-494A-AC46-8DD17C08B09F}" type="parTrans" cxnId="{32E90211-17E0-4DDF-9274-DD3E46D811B8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C8965A1-F755-4945-8AAC-DCF1F68F011E}" type="sibTrans" cxnId="{32E90211-17E0-4DDF-9274-DD3E46D811B8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1BD830E-972E-4666-8615-B8F6AF32B827}">
      <dgm:prSet/>
      <dgm:spPr/>
      <dgm:t>
        <a:bodyPr/>
        <a:lstStyle/>
        <a:p>
          <a:r>
            <a:rPr lang="en-US" b="1">
              <a:solidFill>
                <a:schemeClr val="bg1"/>
              </a:solidFill>
            </a:rPr>
            <a:t>Avoid plastic</a:t>
          </a:r>
          <a:endParaRPr lang="en-US" b="1" dirty="0">
            <a:solidFill>
              <a:schemeClr val="bg1"/>
            </a:solidFill>
          </a:endParaRPr>
        </a:p>
      </dgm:t>
    </dgm:pt>
    <dgm:pt modelId="{550BC0C5-1F04-45C4-8984-5A9CF043AA23}" type="parTrans" cxnId="{4A7EF3A6-CEC0-4AED-A233-B18838911835}">
      <dgm:prSet/>
      <dgm:spPr/>
      <dgm:t>
        <a:bodyPr/>
        <a:lstStyle/>
        <a:p>
          <a:endParaRPr lang="en-IN"/>
        </a:p>
      </dgm:t>
    </dgm:pt>
    <dgm:pt modelId="{27FE119B-6DEB-4E3B-BD8C-73F5480A3EC2}" type="sibTrans" cxnId="{4A7EF3A6-CEC0-4AED-A233-B18838911835}">
      <dgm:prSet/>
      <dgm:spPr/>
      <dgm:t>
        <a:bodyPr/>
        <a:lstStyle/>
        <a:p>
          <a:endParaRPr lang="en-IN"/>
        </a:p>
      </dgm:t>
    </dgm:pt>
    <dgm:pt modelId="{44E59079-4044-4615-844A-2BF6DDD5742E}" type="pres">
      <dgm:prSet presAssocID="{D4503D04-C97E-4622-AE07-D0307CB3B4CA}" presName="cycle" presStyleCnt="0">
        <dgm:presLayoutVars>
          <dgm:dir/>
          <dgm:resizeHandles val="exact"/>
        </dgm:presLayoutVars>
      </dgm:prSet>
      <dgm:spPr/>
    </dgm:pt>
    <dgm:pt modelId="{8207854D-2B51-4A8E-B5AE-10487E87CA78}" type="pres">
      <dgm:prSet presAssocID="{AAC263CB-8256-4B03-92FE-1622698FB3E9}" presName="node" presStyleLbl="node1" presStyleIdx="0" presStyleCnt="4">
        <dgm:presLayoutVars>
          <dgm:bulletEnabled val="1"/>
        </dgm:presLayoutVars>
      </dgm:prSet>
      <dgm:spPr/>
    </dgm:pt>
    <dgm:pt modelId="{3BD308D7-A299-4638-ADDE-05060FAADE0B}" type="pres">
      <dgm:prSet presAssocID="{AAC263CB-8256-4B03-92FE-1622698FB3E9}" presName="spNode" presStyleCnt="0"/>
      <dgm:spPr/>
    </dgm:pt>
    <dgm:pt modelId="{C8571390-81D5-4CB3-85C5-E4D11E7CFD6A}" type="pres">
      <dgm:prSet presAssocID="{808B76D0-8EC7-469A-93AC-7A6017188A9D}" presName="sibTrans" presStyleLbl="sibTrans1D1" presStyleIdx="0" presStyleCnt="4"/>
      <dgm:spPr/>
    </dgm:pt>
    <dgm:pt modelId="{5A39B5A2-5EC0-4E05-8C46-F7A818589835}" type="pres">
      <dgm:prSet presAssocID="{31BD830E-972E-4666-8615-B8F6AF32B827}" presName="node" presStyleLbl="node1" presStyleIdx="1" presStyleCnt="4">
        <dgm:presLayoutVars>
          <dgm:bulletEnabled val="1"/>
        </dgm:presLayoutVars>
      </dgm:prSet>
      <dgm:spPr/>
    </dgm:pt>
    <dgm:pt modelId="{EE94A206-B0E5-4FC1-8DA9-CC654A57B6AF}" type="pres">
      <dgm:prSet presAssocID="{31BD830E-972E-4666-8615-B8F6AF32B827}" presName="spNode" presStyleCnt="0"/>
      <dgm:spPr/>
    </dgm:pt>
    <dgm:pt modelId="{40EFE56B-AE8A-45F2-B585-EEFFFF492DE6}" type="pres">
      <dgm:prSet presAssocID="{27FE119B-6DEB-4E3B-BD8C-73F5480A3EC2}" presName="sibTrans" presStyleLbl="sibTrans1D1" presStyleIdx="1" presStyleCnt="4"/>
      <dgm:spPr/>
    </dgm:pt>
    <dgm:pt modelId="{4521CE3A-1D32-4E92-83BA-6B4DBB6DBC61}" type="pres">
      <dgm:prSet presAssocID="{93A6A030-ABAB-4EFA-B539-0FDB3E07C1EF}" presName="node" presStyleLbl="node1" presStyleIdx="2" presStyleCnt="4" custScaleX="115082">
        <dgm:presLayoutVars>
          <dgm:bulletEnabled val="1"/>
        </dgm:presLayoutVars>
      </dgm:prSet>
      <dgm:spPr/>
    </dgm:pt>
    <dgm:pt modelId="{34BD8A5D-E98E-4E78-B880-A24345A05A2D}" type="pres">
      <dgm:prSet presAssocID="{93A6A030-ABAB-4EFA-B539-0FDB3E07C1EF}" presName="spNode" presStyleCnt="0"/>
      <dgm:spPr/>
    </dgm:pt>
    <dgm:pt modelId="{C747AAAB-C295-45F8-80B3-C14658BB07BE}" type="pres">
      <dgm:prSet presAssocID="{BFE0749E-E343-4A6F-BD09-2810EE6B4BD7}" presName="sibTrans" presStyleLbl="sibTrans1D1" presStyleIdx="2" presStyleCnt="4"/>
      <dgm:spPr/>
    </dgm:pt>
    <dgm:pt modelId="{189DFD5B-E336-4C25-B91A-5BA538A2118E}" type="pres">
      <dgm:prSet presAssocID="{76D56F19-2708-49DB-8F92-D8AC45F23A9A}" presName="node" presStyleLbl="node1" presStyleIdx="3" presStyleCnt="4">
        <dgm:presLayoutVars>
          <dgm:bulletEnabled val="1"/>
        </dgm:presLayoutVars>
      </dgm:prSet>
      <dgm:spPr/>
    </dgm:pt>
    <dgm:pt modelId="{6F49F479-5DE3-4E1C-9602-1596AE98CFE6}" type="pres">
      <dgm:prSet presAssocID="{76D56F19-2708-49DB-8F92-D8AC45F23A9A}" presName="spNode" presStyleCnt="0"/>
      <dgm:spPr/>
    </dgm:pt>
    <dgm:pt modelId="{5ACEEF5B-7780-407E-9A1B-DD9AD3C9D5C6}" type="pres">
      <dgm:prSet presAssocID="{EC8965A1-F755-4945-8AAC-DCF1F68F011E}" presName="sibTrans" presStyleLbl="sibTrans1D1" presStyleIdx="3" presStyleCnt="4"/>
      <dgm:spPr/>
    </dgm:pt>
  </dgm:ptLst>
  <dgm:cxnLst>
    <dgm:cxn modelId="{B8012909-31CC-4651-B917-AA40A0B19C60}" type="presOf" srcId="{808B76D0-8EC7-469A-93AC-7A6017188A9D}" destId="{C8571390-81D5-4CB3-85C5-E4D11E7CFD6A}" srcOrd="0" destOrd="0" presId="urn:microsoft.com/office/officeart/2005/8/layout/cycle6"/>
    <dgm:cxn modelId="{32E90211-17E0-4DDF-9274-DD3E46D811B8}" srcId="{D4503D04-C97E-4622-AE07-D0307CB3B4CA}" destId="{76D56F19-2708-49DB-8F92-D8AC45F23A9A}" srcOrd="3" destOrd="0" parTransId="{9D5610C2-0A12-494A-AC46-8DD17C08B09F}" sibTransId="{EC8965A1-F755-4945-8AAC-DCF1F68F011E}"/>
    <dgm:cxn modelId="{543E8744-CB30-49DE-AF2B-4CD39E66B57D}" type="presOf" srcId="{76D56F19-2708-49DB-8F92-D8AC45F23A9A}" destId="{189DFD5B-E336-4C25-B91A-5BA538A2118E}" srcOrd="0" destOrd="0" presId="urn:microsoft.com/office/officeart/2005/8/layout/cycle6"/>
    <dgm:cxn modelId="{B37EDD4B-343D-4F96-9CAD-7FE23EC43B88}" type="presOf" srcId="{EC8965A1-F755-4945-8AAC-DCF1F68F011E}" destId="{5ACEEF5B-7780-407E-9A1B-DD9AD3C9D5C6}" srcOrd="0" destOrd="0" presId="urn:microsoft.com/office/officeart/2005/8/layout/cycle6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66E1E0A5-D5C1-4005-BC95-03B30779F65B}" type="presOf" srcId="{31BD830E-972E-4666-8615-B8F6AF32B827}" destId="{5A39B5A2-5EC0-4E05-8C46-F7A818589835}" srcOrd="0" destOrd="0" presId="urn:microsoft.com/office/officeart/2005/8/layout/cycle6"/>
    <dgm:cxn modelId="{4A7EF3A6-CEC0-4AED-A233-B18838911835}" srcId="{D4503D04-C97E-4622-AE07-D0307CB3B4CA}" destId="{31BD830E-972E-4666-8615-B8F6AF32B827}" srcOrd="1" destOrd="0" parTransId="{550BC0C5-1F04-45C4-8984-5A9CF043AA23}" sibTransId="{27FE119B-6DEB-4E3B-BD8C-73F5480A3EC2}"/>
    <dgm:cxn modelId="{F90035AD-DBAC-4CA9-AA0A-714D22095450}" type="presOf" srcId="{D4503D04-C97E-4622-AE07-D0307CB3B4CA}" destId="{44E59079-4044-4615-844A-2BF6DDD5742E}" srcOrd="0" destOrd="0" presId="urn:microsoft.com/office/officeart/2005/8/layout/cycle6"/>
    <dgm:cxn modelId="{839722B2-0B9D-4B60-875E-31C70C790265}" type="presOf" srcId="{AAC263CB-8256-4B03-92FE-1622698FB3E9}" destId="{8207854D-2B51-4A8E-B5AE-10487E87CA78}" srcOrd="0" destOrd="0" presId="urn:microsoft.com/office/officeart/2005/8/layout/cycle6"/>
    <dgm:cxn modelId="{89C345BA-65EC-4999-9306-8C411F379936}" type="presOf" srcId="{27FE119B-6DEB-4E3B-BD8C-73F5480A3EC2}" destId="{40EFE56B-AE8A-45F2-B585-EEFFFF492DE6}" srcOrd="0" destOrd="0" presId="urn:microsoft.com/office/officeart/2005/8/layout/cycle6"/>
    <dgm:cxn modelId="{B66D5ECA-14EC-4C3E-AFD7-124FCA083E2B}" type="presOf" srcId="{93A6A030-ABAB-4EFA-B539-0FDB3E07C1EF}" destId="{4521CE3A-1D32-4E92-83BA-6B4DBB6DBC61}" srcOrd="0" destOrd="0" presId="urn:microsoft.com/office/officeart/2005/8/layout/cycle6"/>
    <dgm:cxn modelId="{464CC8D7-9296-4E3D-8AFC-37B87AC6863B}" type="presOf" srcId="{BFE0749E-E343-4A6F-BD09-2810EE6B4BD7}" destId="{C747AAAB-C295-45F8-80B3-C14658BB07BE}" srcOrd="0" destOrd="0" presId="urn:microsoft.com/office/officeart/2005/8/layout/cycle6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26CB1FEB-1370-4614-92B2-B054D6C4BFAD}" type="presParOf" srcId="{44E59079-4044-4615-844A-2BF6DDD5742E}" destId="{8207854D-2B51-4A8E-B5AE-10487E87CA78}" srcOrd="0" destOrd="0" presId="urn:microsoft.com/office/officeart/2005/8/layout/cycle6"/>
    <dgm:cxn modelId="{46E1F505-6388-44AF-B512-07C548A8338D}" type="presParOf" srcId="{44E59079-4044-4615-844A-2BF6DDD5742E}" destId="{3BD308D7-A299-4638-ADDE-05060FAADE0B}" srcOrd="1" destOrd="0" presId="urn:microsoft.com/office/officeart/2005/8/layout/cycle6"/>
    <dgm:cxn modelId="{90E711E1-8E37-4F9E-8AB6-1FE5F3C7553D}" type="presParOf" srcId="{44E59079-4044-4615-844A-2BF6DDD5742E}" destId="{C8571390-81D5-4CB3-85C5-E4D11E7CFD6A}" srcOrd="2" destOrd="0" presId="urn:microsoft.com/office/officeart/2005/8/layout/cycle6"/>
    <dgm:cxn modelId="{05124FF0-909C-4D48-AC60-6CE394FA1FF7}" type="presParOf" srcId="{44E59079-4044-4615-844A-2BF6DDD5742E}" destId="{5A39B5A2-5EC0-4E05-8C46-F7A818589835}" srcOrd="3" destOrd="0" presId="urn:microsoft.com/office/officeart/2005/8/layout/cycle6"/>
    <dgm:cxn modelId="{173A84DC-96A1-483B-952D-44C4036659F9}" type="presParOf" srcId="{44E59079-4044-4615-844A-2BF6DDD5742E}" destId="{EE94A206-B0E5-4FC1-8DA9-CC654A57B6AF}" srcOrd="4" destOrd="0" presId="urn:microsoft.com/office/officeart/2005/8/layout/cycle6"/>
    <dgm:cxn modelId="{679577BF-1616-4B19-9D23-D988C578C67B}" type="presParOf" srcId="{44E59079-4044-4615-844A-2BF6DDD5742E}" destId="{40EFE56B-AE8A-45F2-B585-EEFFFF492DE6}" srcOrd="5" destOrd="0" presId="urn:microsoft.com/office/officeart/2005/8/layout/cycle6"/>
    <dgm:cxn modelId="{9B7A4A4E-3CD1-4803-B18A-1217099CC800}" type="presParOf" srcId="{44E59079-4044-4615-844A-2BF6DDD5742E}" destId="{4521CE3A-1D32-4E92-83BA-6B4DBB6DBC61}" srcOrd="6" destOrd="0" presId="urn:microsoft.com/office/officeart/2005/8/layout/cycle6"/>
    <dgm:cxn modelId="{B658F7DC-C199-41B8-92D6-D3F07F180BC4}" type="presParOf" srcId="{44E59079-4044-4615-844A-2BF6DDD5742E}" destId="{34BD8A5D-E98E-4E78-B880-A24345A05A2D}" srcOrd="7" destOrd="0" presId="urn:microsoft.com/office/officeart/2005/8/layout/cycle6"/>
    <dgm:cxn modelId="{A241D65D-8056-4E29-B8E1-18FFE36C66D3}" type="presParOf" srcId="{44E59079-4044-4615-844A-2BF6DDD5742E}" destId="{C747AAAB-C295-45F8-80B3-C14658BB07BE}" srcOrd="8" destOrd="0" presId="urn:microsoft.com/office/officeart/2005/8/layout/cycle6"/>
    <dgm:cxn modelId="{B236F409-DAE6-4262-BCB6-4E3EB3842410}" type="presParOf" srcId="{44E59079-4044-4615-844A-2BF6DDD5742E}" destId="{189DFD5B-E336-4C25-B91A-5BA538A2118E}" srcOrd="9" destOrd="0" presId="urn:microsoft.com/office/officeart/2005/8/layout/cycle6"/>
    <dgm:cxn modelId="{C5E8BEEB-5613-4831-B709-6807B41D380A}" type="presParOf" srcId="{44E59079-4044-4615-844A-2BF6DDD5742E}" destId="{6F49F479-5DE3-4E1C-9602-1596AE98CFE6}" srcOrd="10" destOrd="0" presId="urn:microsoft.com/office/officeart/2005/8/layout/cycle6"/>
    <dgm:cxn modelId="{D991BBDE-173D-4492-9A80-08ECF8E7AD22}" type="presParOf" srcId="{44E59079-4044-4615-844A-2BF6DDD5742E}" destId="{5ACEEF5B-7780-407E-9A1B-DD9AD3C9D5C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7854D-2B51-4A8E-B5AE-10487E87CA78}">
      <dsp:nvSpPr>
        <dsp:cNvPr id="0" name=""/>
        <dsp:cNvSpPr/>
      </dsp:nvSpPr>
      <dsp:spPr>
        <a:xfrm>
          <a:off x="1702803" y="766"/>
          <a:ext cx="1404518" cy="9129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</a:rPr>
            <a:t>Come together</a:t>
          </a:r>
        </a:p>
      </dsp:txBody>
      <dsp:txXfrm>
        <a:off x="1747369" y="45332"/>
        <a:ext cx="1315386" cy="823805"/>
      </dsp:txXfrm>
    </dsp:sp>
    <dsp:sp modelId="{C8571390-81D5-4CB3-85C5-E4D11E7CFD6A}">
      <dsp:nvSpPr>
        <dsp:cNvPr id="0" name=""/>
        <dsp:cNvSpPr/>
      </dsp:nvSpPr>
      <dsp:spPr>
        <a:xfrm>
          <a:off x="896179" y="457235"/>
          <a:ext cx="3017766" cy="3017766"/>
        </a:xfrm>
        <a:custGeom>
          <a:avLst/>
          <a:gdLst/>
          <a:ahLst/>
          <a:cxnLst/>
          <a:rect l="0" t="0" r="0" b="0"/>
          <a:pathLst>
            <a:path>
              <a:moveTo>
                <a:pt x="2221269" y="178757"/>
              </a:moveTo>
              <a:arcTo wR="1508883" hR="1508883" stAng="17890351" swAng="262698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9B5A2-5EC0-4E05-8C46-F7A818589835}">
      <dsp:nvSpPr>
        <dsp:cNvPr id="0" name=""/>
        <dsp:cNvSpPr/>
      </dsp:nvSpPr>
      <dsp:spPr>
        <a:xfrm>
          <a:off x="3211686" y="1509649"/>
          <a:ext cx="1404518" cy="912937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solidFill>
                <a:schemeClr val="bg1"/>
              </a:solidFill>
            </a:rPr>
            <a:t>Avoid plastic</a:t>
          </a:r>
          <a:endParaRPr lang="en-US" sz="2300" b="1" kern="1200" dirty="0">
            <a:solidFill>
              <a:schemeClr val="bg1"/>
            </a:solidFill>
          </a:endParaRPr>
        </a:p>
      </dsp:txBody>
      <dsp:txXfrm>
        <a:off x="3256252" y="1554215"/>
        <a:ext cx="1315386" cy="823805"/>
      </dsp:txXfrm>
    </dsp:sp>
    <dsp:sp modelId="{40EFE56B-AE8A-45F2-B585-EEFFFF492DE6}">
      <dsp:nvSpPr>
        <dsp:cNvPr id="0" name=""/>
        <dsp:cNvSpPr/>
      </dsp:nvSpPr>
      <dsp:spPr>
        <a:xfrm>
          <a:off x="896179" y="457235"/>
          <a:ext cx="3017766" cy="3017766"/>
        </a:xfrm>
        <a:custGeom>
          <a:avLst/>
          <a:gdLst/>
          <a:ahLst/>
          <a:cxnLst/>
          <a:rect l="0" t="0" r="0" b="0"/>
          <a:pathLst>
            <a:path>
              <a:moveTo>
                <a:pt x="2943908" y="1975180"/>
              </a:moveTo>
              <a:arcTo wR="1508883" hR="1508883" stAng="1080063" swAng="2353298"/>
            </a:path>
          </a:pathLst>
        </a:custGeom>
        <a:noFill/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1CE3A-1D32-4E92-83BA-6B4DBB6DBC61}">
      <dsp:nvSpPr>
        <dsp:cNvPr id="0" name=""/>
        <dsp:cNvSpPr/>
      </dsp:nvSpPr>
      <dsp:spPr>
        <a:xfrm>
          <a:off x="1596888" y="3018533"/>
          <a:ext cx="1616348" cy="912937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</a:rPr>
            <a:t>Be eco friendly </a:t>
          </a:r>
        </a:p>
      </dsp:txBody>
      <dsp:txXfrm>
        <a:off x="1641454" y="3063099"/>
        <a:ext cx="1527216" cy="823805"/>
      </dsp:txXfrm>
    </dsp:sp>
    <dsp:sp modelId="{C747AAAB-C295-45F8-80B3-C14658BB07BE}">
      <dsp:nvSpPr>
        <dsp:cNvPr id="0" name=""/>
        <dsp:cNvSpPr/>
      </dsp:nvSpPr>
      <dsp:spPr>
        <a:xfrm>
          <a:off x="896179" y="457235"/>
          <a:ext cx="3017766" cy="3017766"/>
        </a:xfrm>
        <a:custGeom>
          <a:avLst/>
          <a:gdLst/>
          <a:ahLst/>
          <a:cxnLst/>
          <a:rect l="0" t="0" r="0" b="0"/>
          <a:pathLst>
            <a:path>
              <a:moveTo>
                <a:pt x="692010" y="2777523"/>
              </a:moveTo>
              <a:arcTo wR="1508883" hR="1508883" stAng="7366639" swAng="2353298"/>
            </a:path>
          </a:pathLst>
        </a:custGeom>
        <a:noFill/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DFD5B-E336-4C25-B91A-5BA538A2118E}">
      <dsp:nvSpPr>
        <dsp:cNvPr id="0" name=""/>
        <dsp:cNvSpPr/>
      </dsp:nvSpPr>
      <dsp:spPr>
        <a:xfrm>
          <a:off x="193919" y="1509649"/>
          <a:ext cx="1404518" cy="912937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</a:rPr>
            <a:t>New world</a:t>
          </a:r>
          <a:r>
            <a:rPr lang="en-US" sz="2300" b="1" kern="1200" baseline="0" dirty="0">
              <a:solidFill>
                <a:schemeClr val="bg1"/>
              </a:solidFill>
            </a:rPr>
            <a:t> </a:t>
          </a:r>
          <a:endParaRPr lang="en-US" sz="2300" b="1" kern="1200" dirty="0">
            <a:solidFill>
              <a:schemeClr val="bg1"/>
            </a:solidFill>
          </a:endParaRPr>
        </a:p>
      </dsp:txBody>
      <dsp:txXfrm>
        <a:off x="238485" y="1554215"/>
        <a:ext cx="1315386" cy="823805"/>
      </dsp:txXfrm>
    </dsp:sp>
    <dsp:sp modelId="{5ACEEF5B-7780-407E-9A1B-DD9AD3C9D5C6}">
      <dsp:nvSpPr>
        <dsp:cNvPr id="0" name=""/>
        <dsp:cNvSpPr/>
      </dsp:nvSpPr>
      <dsp:spPr>
        <a:xfrm>
          <a:off x="896179" y="457235"/>
          <a:ext cx="3017766" cy="3017766"/>
        </a:xfrm>
        <a:custGeom>
          <a:avLst/>
          <a:gdLst/>
          <a:ahLst/>
          <a:cxnLst/>
          <a:rect l="0" t="0" r="0" b="0"/>
          <a:pathLst>
            <a:path>
              <a:moveTo>
                <a:pt x="74211" y="1041500"/>
              </a:moveTo>
              <a:arcTo wR="1508883" hR="1508883" stAng="11882664" swAng="2626986"/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F4EA64-D5E8-4450-BC30-7DFC4EBD38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41F71-C740-4CC1-840C-5FB23C8519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963B1-226B-4B24-8975-7DD28730789D}" type="datetimeFigureOut">
              <a:rPr lang="en-US" smtClean="0"/>
              <a:t>7/2/2022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CE577-AAC9-4588-9221-506DA251D4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921CD-9C42-44C5-B535-5F5FA4022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A9CF0-FE85-40E5-A3E4-9D8D4A205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78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0BE83-1F76-412F-817F-6B87541A62B7}" type="datetimeFigureOut">
              <a:rPr lang="en-US" smtClean="0"/>
              <a:t>7/2/2022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54AA9-D1C5-4A71-8BC1-393246244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0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38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896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3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35BDF-1F02-5716-D311-66E070A57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FA4082-03D1-C815-698C-920B1B2C6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593DD-F3DA-2E79-A153-212DF5E23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E02C-6EC6-4E09-BC2C-9FDED4DE236E}" type="datetimeFigureOut">
              <a:rPr lang="en-US" smtClean="0"/>
              <a:t>7/2/2022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D91F6-053F-A7B5-3D0E-5A2BBB06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CFC6A-695D-9FC7-DCD9-77A2B32E1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9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ED263-31F6-73B4-5522-E4F8A006F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D05C1B-0170-E0F5-B291-77DD900AD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6E956-32CD-7102-9CF5-0FA9FE7C5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7/2/2022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29AEF-E7B1-D6FA-939E-9C0B19EB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C1465-A637-0739-128E-F3D2FB90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9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3C7D6F-0F99-9386-503A-C1AB18FF08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D88FD-5DEF-C1C3-0ACE-E4AE86F93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D1CE6-CAED-8972-20E7-7E27EE83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7/2/2022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22299-C58A-F590-AE01-318BBEE46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71924-B0D3-622B-51FC-54B1F8592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4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F9B54-752C-A70F-EC93-4AB219F74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6240E-23DC-2AB9-FDD0-CC4179EDE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44A1D-869F-0D22-5CE6-C9EE38D7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7/2/2022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FE193-37DB-86D5-FC3F-8DD0930B0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D7548-66A5-DFC5-22D6-7A4AC344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7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B6C86-D6AA-767C-6148-F2719F900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38907-C562-BC37-7708-87E2D52F3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A3902-7FC8-AE81-5566-DA2A708A0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1A55-63BC-4BA2-9538-7DDEADA10621}" type="datetimeFigureOut">
              <a:rPr lang="en-US" smtClean="0"/>
              <a:t>7/2/2022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19EC8-094A-B4AC-0540-DA95DD1D0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83842-4088-CFF4-7A5B-058E1FDC4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0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D177-5F67-8831-87A9-E937A6869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BD25C-1E51-ABA9-769E-A0019838A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3F560-C6C9-C8E0-A611-708DAA0A9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BDEBF-2A05-6958-46AB-4DD84E84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7/2/2022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14BC4-4480-92EA-91E3-9BFC2C7B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C7906-E16A-A38D-4DDD-E3160AC59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9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ABA95-664C-0CB2-5EB6-10B025E3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E1CBD-72FE-71F1-B25C-7023095BF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1566D-1C3F-8B06-B20C-E2FFC95D5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A70123-05E2-085C-5273-2C7E23A55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A7F2FB-8CD6-A18D-E0CB-9BC7C81EB9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34FD2A-B840-70B7-4F5F-F2D75A53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7/2/2022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D70BD1-AED1-E52F-63F9-91ACC1ACA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44D094-7A34-80D4-F15D-1DC5455AE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4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FB0B-F4CE-3C7F-B89C-5F42AD261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77FCBF-B231-D6B1-F3B3-DD5898014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7/2/2022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FC5EB6-C915-834C-A3C9-26271C701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78006-AB15-4B4E-1C23-B2972584D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2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7291D1-04CA-F389-DE39-BBAA448A0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7/2/2022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9BC879-55CA-99BC-504E-27D068993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D7FC5-1482-DAC6-EF53-FDBF17E9C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5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EA08D-6158-EC41-3D58-1AD17EEE1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00028-97B6-D192-E2A4-F1F987601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C78D4-7E16-110D-D6BB-9481D66DD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41BE6-E2CD-BE25-25BF-FA36FFC47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7/2/2022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609C7-4727-62F6-D7C4-735244867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65A11-6C76-F475-4BA3-F9A72F06A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7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5083D-43DF-D406-4AE1-6DE1C1843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FCFC-BD2B-0B15-BFA9-0AA1018E3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B6254-EC97-E458-438A-B2302F9A6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2ECFA-C1B5-8116-0605-CA8A240E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1CCA-BB49-46C7-A0E2-F42339750F9A}" type="datetimeFigureOut">
              <a:rPr lang="en-US" smtClean="0"/>
              <a:t>7/2/2022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9DBD0-A770-20AB-0196-07762C3F0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436F2-4EAD-96DF-D08E-FC9A982E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4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2AEEE2-898E-0509-E28A-53C059639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65566-8548-685A-6527-041063779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7100E-90A5-5802-2CA2-D23520B78D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7/2/2022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12B6C-BD07-893D-0D8C-9087BD7F4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EAA3D-A663-680A-8EDC-00B10561F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7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48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2D232D-48BB-0E7C-CFA5-E56BFAB600A0}"/>
              </a:ext>
            </a:extLst>
          </p:cNvPr>
          <p:cNvSpPr txBox="1"/>
          <p:nvPr/>
        </p:nvSpPr>
        <p:spPr>
          <a:xfrm>
            <a:off x="3644348" y="1351722"/>
            <a:ext cx="5022574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BC3BE6-3828-AC38-AF39-336D0E27A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87E998-213B-E279-18E2-9C796B7A4B82}"/>
              </a:ext>
            </a:extLst>
          </p:cNvPr>
          <p:cNvSpPr txBox="1"/>
          <p:nvPr/>
        </p:nvSpPr>
        <p:spPr>
          <a:xfrm>
            <a:off x="1787856" y="1804916"/>
            <a:ext cx="91985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Berlin Sans FB Demi" panose="020E0802020502020306" pitchFamily="34" charset="0"/>
              </a:rPr>
              <a:t>International Plastic</a:t>
            </a:r>
          </a:p>
          <a:p>
            <a:r>
              <a:rPr lang="en-US" sz="6000" dirty="0">
                <a:latin typeface="Berlin Sans FB Demi" panose="020E0802020502020306" pitchFamily="34" charset="0"/>
              </a:rPr>
              <a:t> Free Day</a:t>
            </a:r>
            <a:r>
              <a:rPr lang="en-US" sz="8000" dirty="0">
                <a:latin typeface="Berlin Sans FB Demi" panose="020E0802020502020306" pitchFamily="34" charset="0"/>
              </a:rPr>
              <a:t> </a:t>
            </a:r>
            <a:endParaRPr lang="en-IN" sz="8000" dirty="0">
              <a:latin typeface="Berlin Sans FB Demi" panose="020E0802020502020306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4E5F96-13A3-BD67-E9BB-FC98E3753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119" y="3633716"/>
            <a:ext cx="2746328" cy="27463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1115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0D4AD1-735F-A44F-DF03-192898325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7" y="262657"/>
            <a:ext cx="11286066" cy="63326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0F186F-ACF3-AE59-8DC2-31C677CCBFA3}"/>
              </a:ext>
            </a:extLst>
          </p:cNvPr>
          <p:cNvSpPr txBox="1"/>
          <p:nvPr/>
        </p:nvSpPr>
        <p:spPr>
          <a:xfrm>
            <a:off x="1100667" y="660400"/>
            <a:ext cx="9567333" cy="7817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/>
            <a:r>
              <a:rPr lang="en-US" sz="2800" b="1" i="0" u="sng" strike="noStrike" dirty="0">
                <a:solidFill>
                  <a:schemeClr val="bg1">
                    <a:lumMod val="95000"/>
                    <a:lumOff val="5000"/>
                  </a:schemeClr>
                </a:solidFill>
                <a:latin typeface="Berlin Sans FB Demi" panose="020E0802020502020306" pitchFamily="34" charset="0"/>
              </a:rPr>
              <a:t>International Plastic Bag Free Day</a:t>
            </a:r>
            <a:endParaRPr lang="en-US" sz="2800" b="0" i="0" u="none" strike="noStrike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</a:endParaRPr>
          </a:p>
          <a:p>
            <a:pPr marR="0" lvl="1"/>
            <a:endParaRPr lang="en-IN" sz="2400" b="0" i="0" u="none" strike="noStrike" baseline="0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marL="742950" marR="0" lvl="1" indent="-285750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solidFill>
                  <a:schemeClr val="bg1">
                    <a:lumMod val="95000"/>
                    <a:lumOff val="5000"/>
                  </a:schemeClr>
                </a:solidFill>
                <a:latin typeface="Thorndale"/>
              </a:rPr>
              <a:t>  On  July 3, is a global initiative that aims to eliminate the use of </a:t>
            </a:r>
            <a:r>
              <a:rPr lang="en-US" sz="2400" b="0" i="0" u="none" strike="noStrike" baseline="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</a:rPr>
              <a:t>plastic bags.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solidFill>
                  <a:schemeClr val="bg1">
                    <a:lumMod val="95000"/>
                    <a:lumOff val="5000"/>
                  </a:schemeClr>
                </a:solidFill>
                <a:latin typeface="Thorndale"/>
              </a:rPr>
              <a:t>when the world reminds itself of the importance to reduce the </a:t>
            </a:r>
            <a:r>
              <a:rPr lang="en-US" sz="2400" b="0" i="0" u="none" strike="noStrike" baseline="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</a:rPr>
              <a:t>usage of plastic in everyday life.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solidFill>
                  <a:schemeClr val="bg1">
                    <a:lumMod val="95000"/>
                    <a:lumOff val="5000"/>
                  </a:schemeClr>
                </a:solidFill>
                <a:latin typeface="Thorndale"/>
              </a:rPr>
              <a:t>Plastic pollution is a global catastrophe and sadly it is a man-made </a:t>
            </a:r>
            <a:r>
              <a:rPr lang="en-US" sz="2400" b="0" i="0" u="none" strike="noStrike" baseline="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</a:rPr>
              <a:t>one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solidFill>
                  <a:schemeClr val="bg1">
                    <a:lumMod val="95000"/>
                    <a:lumOff val="5000"/>
                  </a:schemeClr>
                </a:solidFill>
                <a:latin typeface="Thorndale"/>
              </a:rPr>
              <a:t>Did you know that approximately 500 billion plastic bags are used </a:t>
            </a:r>
            <a:r>
              <a:rPr lang="en-US" sz="2400" b="0" i="0" u="none" strike="noStrike" baseline="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</a:rPr>
              <a:t>on a global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400" b="0" i="0" u="none" strike="noStrike" baseline="0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400" b="0" i="0" u="none" strike="noStrike" baseline="0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</a:endParaRPr>
          </a:p>
          <a:p>
            <a:pPr marL="742950" marR="0" lvl="1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</a:endParaRPr>
          </a:p>
          <a:p>
            <a:pPr marL="742950" marR="0" lvl="1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marL="742950" marR="0" lvl="1" indent="-285750">
              <a:buFont typeface="Wingdings" panose="05000000000000000000" pitchFamily="2" charset="2"/>
              <a:buChar char="Ø"/>
            </a:pPr>
            <a:endParaRPr lang="en-US" sz="2400" b="0" i="0" u="none" strike="noStrike" baseline="0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marR="0" lvl="1"/>
            <a:endParaRPr lang="en-US" sz="2400" b="0" i="0" u="none" strike="noStrike" baseline="0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</a:endParaRPr>
          </a:p>
          <a:p>
            <a:pPr marL="742950" marR="0" lvl="1" indent="-285750">
              <a:buFont typeface="Wingdings" panose="05000000000000000000" pitchFamily="2" charset="2"/>
              <a:buChar char="Ø"/>
            </a:pPr>
            <a:endParaRPr lang="en-US" sz="2400" b="0" i="0" u="none" strike="noStrike" baseline="0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</a:endParaRPr>
          </a:p>
          <a:p>
            <a:pPr marL="742950" marR="0" lvl="1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</a:endParaRPr>
          </a:p>
          <a:p>
            <a:pPr marR="0" lvl="1"/>
            <a:r>
              <a:rPr lang="en-US" sz="2400" b="0" i="0" u="none" strike="noStrike" baseline="0" dirty="0">
                <a:solidFill>
                  <a:schemeClr val="bg1">
                    <a:lumMod val="95000"/>
                    <a:lumOff val="5000"/>
                  </a:schemeClr>
                </a:solidFill>
                <a:latin typeface="Thorndale"/>
              </a:rPr>
              <a:t> </a:t>
            </a:r>
            <a:endParaRPr lang="en-US" sz="2400" b="0" i="0" u="none" strike="noStrike" baseline="0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marR="0" lvl="1"/>
            <a:endParaRPr lang="en-US" sz="1800" b="0" i="0" u="none" strike="noStrike" baseline="0" dirty="0">
              <a:solidFill>
                <a:srgbClr val="FFFFFF"/>
              </a:solidFill>
              <a:latin typeface="Thorndale"/>
            </a:endParaRPr>
          </a:p>
        </p:txBody>
      </p:sp>
    </p:spTree>
    <p:extLst>
      <p:ext uri="{BB962C8B-B14F-4D97-AF65-F5344CB8AC3E}">
        <p14:creationId xmlns:p14="http://schemas.microsoft.com/office/powerpoint/2010/main" val="959433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2D60BA4-B364-B8F8-1D91-8C0DA90FD03F}"/>
              </a:ext>
            </a:extLst>
          </p:cNvPr>
          <p:cNvSpPr txBox="1"/>
          <p:nvPr/>
        </p:nvSpPr>
        <p:spPr>
          <a:xfrm>
            <a:off x="950864" y="1366335"/>
            <a:ext cx="609600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/>
            <a:r>
              <a:rPr lang="en-US" sz="2900" b="0" i="0" u="none" strike="noStrike" dirty="0">
                <a:latin typeface="Thorndale"/>
              </a:rPr>
              <a:t> Humans are prey of plastics, so we can hold hands together for a </a:t>
            </a:r>
            <a:r>
              <a:rPr lang="en-US" sz="2900" b="0" i="0" u="none" strike="noStrike" dirty="0">
                <a:latin typeface="Tahoma" panose="020B0604030504040204" pitchFamily="34" charset="0"/>
              </a:rPr>
              <a:t>plastic free- world</a:t>
            </a:r>
          </a:p>
          <a:p>
            <a:pPr marR="0" lvl="1"/>
            <a:endParaRPr lang="en-US" sz="2900" dirty="0">
              <a:latin typeface="Tahoma" panose="020B0604030504040204" pitchFamily="34" charset="0"/>
            </a:endParaRPr>
          </a:p>
          <a:p>
            <a:pPr marR="0" lvl="1"/>
            <a:r>
              <a:rPr lang="en-US" sz="2900" b="0" i="0" u="none" strike="noStrike" dirty="0">
                <a:latin typeface="Tahoma" panose="020B0604030504040204" pitchFamily="34" charset="0"/>
              </a:rPr>
              <a:t>We can move  from harm plastic to eco- friendly paper………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E883BB-C7F7-9B29-D5EF-A601DFD2A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823" y="516835"/>
            <a:ext cx="3996178" cy="56977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1277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04E3B78-9EC5-A6D0-E754-A4CADBA6C33F}"/>
              </a:ext>
            </a:extLst>
          </p:cNvPr>
          <p:cNvSpPr txBox="1"/>
          <p:nvPr/>
        </p:nvSpPr>
        <p:spPr>
          <a:xfrm>
            <a:off x="2222223" y="1530629"/>
            <a:ext cx="6374296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0" lvl="1" indent="-342900" algn="just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latin typeface="Thorndale"/>
              </a:rPr>
              <a:t>Recycle all the plastic in your house and office</a:t>
            </a:r>
            <a:endParaRPr lang="en-US" sz="2000" b="1" i="0" u="none" strike="noStrike" dirty="0">
              <a:latin typeface="Tahoma" panose="020B0604030504040204" pitchFamily="34" charset="0"/>
            </a:endParaRPr>
          </a:p>
          <a:p>
            <a:pPr marL="800100" marR="0" lvl="1" indent="-342900" algn="just">
              <a:buFont typeface="Arial" panose="020B0604020202020204" pitchFamily="34" charset="0"/>
              <a:buChar char="•"/>
            </a:pPr>
            <a:endParaRPr lang="en-IN" sz="2000" b="1" i="0" u="none" strike="noStrike" baseline="0" dirty="0">
              <a:latin typeface="Tahoma" panose="020B0604030504040204" pitchFamily="34" charset="0"/>
            </a:endParaRPr>
          </a:p>
          <a:p>
            <a:pPr marL="800100" marR="0" lvl="1" indent="-342900" algn="just">
              <a:buFont typeface="Arial" panose="020B0604020202020204" pitchFamily="34" charset="0"/>
              <a:buChar char="•"/>
            </a:pPr>
            <a:r>
              <a:rPr lang="en-US" sz="2000" b="1" i="0" u="none" strike="noStrike" baseline="0" dirty="0">
                <a:latin typeface="Thorndale"/>
              </a:rPr>
              <a:t>Say no to single-use plastic bags.</a:t>
            </a:r>
            <a:endParaRPr lang="en-US" sz="2000" b="1" i="0" u="none" strike="noStrike" baseline="0" dirty="0">
              <a:latin typeface="Tahoma" panose="020B0604030504040204" pitchFamily="34" charset="0"/>
            </a:endParaRPr>
          </a:p>
          <a:p>
            <a:pPr marL="800100" marR="0" lvl="1" indent="-342900" algn="just">
              <a:buFont typeface="Arial" panose="020B0604020202020204" pitchFamily="34" charset="0"/>
              <a:buChar char="•"/>
            </a:pPr>
            <a:r>
              <a:rPr lang="en-US" sz="2000" b="1" i="0" u="none" strike="noStrike" baseline="0" dirty="0">
                <a:latin typeface="Thorndale"/>
              </a:rPr>
              <a:t>Take your own cloth or paper bag when you go shopping. </a:t>
            </a:r>
          </a:p>
          <a:p>
            <a:pPr marL="800100" marR="0" lvl="1" indent="-342900" algn="just">
              <a:buFont typeface="Arial" panose="020B0604020202020204" pitchFamily="34" charset="0"/>
              <a:buChar char="•"/>
            </a:pPr>
            <a:r>
              <a:rPr lang="en-US" sz="2000" b="1" i="0" u="none" strike="noStrike" baseline="0" dirty="0">
                <a:latin typeface="Thorndale"/>
              </a:rPr>
              <a:t>Not only </a:t>
            </a:r>
            <a:r>
              <a:rPr lang="en-US" b="1" i="0" u="none" strike="noStrike" baseline="0" dirty="0">
                <a:latin typeface="Tahoma" panose="020B0604030504040204" pitchFamily="34" charset="0"/>
              </a:rPr>
              <a:t>will you be saving money – several grocery stores give discounts for patrons bringing in their own bags, you will also be helping to save the environment.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742559-3569-85CF-C2C8-C9AA3EAD4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743" y="447822"/>
            <a:ext cx="1944371" cy="17294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0A551F-31B7-F3C3-CFB7-19787117B400}"/>
              </a:ext>
            </a:extLst>
          </p:cNvPr>
          <p:cNvSpPr txBox="1"/>
          <p:nvPr/>
        </p:nvSpPr>
        <p:spPr>
          <a:xfrm>
            <a:off x="489886" y="447822"/>
            <a:ext cx="6268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/>
              <a:t>How to celebrate 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7707F8-8C37-64EC-2327-26FA6A9B8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67" y="4300618"/>
            <a:ext cx="1944371" cy="19443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94BADE-BC77-DD58-DDDE-915AAB82F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6510" y="3730803"/>
            <a:ext cx="2514186" cy="25141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82436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Planting">
            <a:extLst>
              <a:ext uri="{FF2B5EF4-FFF2-40B4-BE49-F238E27FC236}">
                <a16:creationId xmlns:a16="http://schemas.microsoft.com/office/drawing/2014/main" id="{36C5320A-DFA9-4A31-8D7F-EE05D1E380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4515" y="1328394"/>
            <a:ext cx="4188221" cy="42274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BE61F3-2745-486A-9B37-D1351783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116" y="642594"/>
            <a:ext cx="5530293" cy="1371600"/>
          </a:xfrm>
        </p:spPr>
        <p:txBody>
          <a:bodyPr>
            <a:normAutofit/>
          </a:bodyPr>
          <a:lstStyle/>
          <a:p>
            <a:pPr algn="r"/>
            <a:r>
              <a:rPr lang="en-US" sz="3200" dirty="0"/>
              <a:t>Steps to become  plastic free….</a:t>
            </a:r>
          </a:p>
        </p:txBody>
      </p:sp>
      <p:graphicFrame>
        <p:nvGraphicFramePr>
          <p:cNvPr id="10" name="Content Placeholder 2" descr="Smart Art">
            <a:extLst>
              <a:ext uri="{FF2B5EF4-FFF2-40B4-BE49-F238E27FC236}">
                <a16:creationId xmlns:a16="http://schemas.microsoft.com/office/drawing/2014/main" id="{D4F03EC1-D08C-45FA-AC9F-7C43CAF52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793867"/>
              </p:ext>
            </p:extLst>
          </p:nvPr>
        </p:nvGraphicFramePr>
        <p:xfrm>
          <a:off x="6315075" y="2103438"/>
          <a:ext cx="4810125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9118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5BCAC7-7D6F-F58E-D3D8-68AD94642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02" y="2238375"/>
            <a:ext cx="2381250" cy="2381250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BD1C7D-82AE-D82A-457E-0B0EC81AB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978" y="1766525"/>
            <a:ext cx="3157156" cy="2088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83CC89-40B7-3782-914A-9CF7FD938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419" y="2999473"/>
            <a:ext cx="1728294" cy="3240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8353A2-B02F-A354-6472-51FC45893D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765" y="4012762"/>
            <a:ext cx="880532" cy="4604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D09B14-5992-B17B-677D-AAAEF424A2FE}"/>
              </a:ext>
            </a:extLst>
          </p:cNvPr>
          <p:cNvSpPr txBox="1"/>
          <p:nvPr/>
        </p:nvSpPr>
        <p:spPr>
          <a:xfrm>
            <a:off x="2143008" y="424069"/>
            <a:ext cx="5787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000">
                <a:solidFill>
                  <a:schemeClr val="bg1"/>
                </a:solidFill>
              </a:rPr>
              <a:t>Plastic to Paper</a:t>
            </a:r>
            <a:endParaRPr lang="en-IN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61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E000D1-652A-F12B-B377-85C74E491E96}"/>
              </a:ext>
            </a:extLst>
          </p:cNvPr>
          <p:cNvSpPr txBox="1"/>
          <p:nvPr/>
        </p:nvSpPr>
        <p:spPr>
          <a:xfrm>
            <a:off x="197989" y="406567"/>
            <a:ext cx="7140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000" dirty="0"/>
              <a:t>PLASTIC TO PALM....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7DA674-B3D2-529C-5E55-C15BD1604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834" y="741938"/>
            <a:ext cx="1913206" cy="229191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85000">
                <a:schemeClr val="accent2">
                  <a:lumMod val="89000"/>
                </a:schemeClr>
              </a:gs>
              <a:gs pos="0">
                <a:srgbClr val="7030A0"/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59EBEC-E2DA-6885-8FF7-DD53500C3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89" y="1779432"/>
            <a:ext cx="3017782" cy="30177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2C3A8B-1CEC-E086-4FAC-750F4F563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1031" y="4037165"/>
            <a:ext cx="3812980" cy="25392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CF15C3-5535-B33A-4B65-F7FAC07939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7656" y="2521172"/>
            <a:ext cx="1728294" cy="32403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BA8E3F-4A42-3C36-FEEE-2EF7808E97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9094" y="3288323"/>
            <a:ext cx="880532" cy="4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>
                <a:lumMod val="89000"/>
              </a:schemeClr>
            </a:gs>
            <a:gs pos="7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A523EC-5548-16B7-FF8E-B72EE0070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89" y="1824844"/>
            <a:ext cx="2143125" cy="2143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AE51AD-46BE-1C54-92F4-10C7D971D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9" y="4259147"/>
            <a:ext cx="3066976" cy="22972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38B1D1-7721-1AF3-3B29-61528AE5F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219" y="843677"/>
            <a:ext cx="2143125" cy="2143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7EA6F7-F24A-EB0C-8C5D-A01B2848B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0369" y="3762843"/>
            <a:ext cx="2085975" cy="26563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9F6DB7-D868-4F08-9AA1-D32F45B8E4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8941" y="3929823"/>
            <a:ext cx="2322342" cy="23223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CA195C-BEAA-D41B-76DA-BF7619FE41C8}"/>
              </a:ext>
            </a:extLst>
          </p:cNvPr>
          <p:cNvSpPr txBox="1"/>
          <p:nvPr/>
        </p:nvSpPr>
        <p:spPr>
          <a:xfrm>
            <a:off x="3449808" y="843677"/>
            <a:ext cx="5187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/>
              <a:t>Palm leaf bags</a:t>
            </a:r>
          </a:p>
        </p:txBody>
      </p:sp>
    </p:spTree>
    <p:extLst>
      <p:ext uri="{BB962C8B-B14F-4D97-AF65-F5344CB8AC3E}">
        <p14:creationId xmlns:p14="http://schemas.microsoft.com/office/powerpoint/2010/main" val="3849677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BAEBB-B897-4E2E-8BE7-753F1060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08" y="2091263"/>
            <a:ext cx="9068586" cy="18833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Berlin Sans FB Demi" panose="020E0802020502020306" pitchFamily="34" charset="0"/>
              </a:rPr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DEA66-4826-47AE-AD32-B06226F8E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100" y="3974586"/>
            <a:ext cx="9070848" cy="116467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</a:pPr>
            <a:endParaRPr lang="en-US" spc="80" dirty="0"/>
          </a:p>
        </p:txBody>
      </p:sp>
    </p:spTree>
    <p:extLst>
      <p:ext uri="{BB962C8B-B14F-4D97-AF65-F5344CB8AC3E}">
        <p14:creationId xmlns:p14="http://schemas.microsoft.com/office/powerpoint/2010/main" val="3782906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2B7C465-BD8F-4B6A-8925-267AB00CDB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949939-2C9E-4399-80BE-3FEFB064CF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FC83A0-AB98-4659-ACD5-D2185007C70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International Plastic Bag Free Day</Template>
  <TotalTime>20</TotalTime>
  <Words>197</Words>
  <Application>Microsoft Office PowerPoint</Application>
  <PresentationFormat>Widescreen</PresentationFormat>
  <Paragraphs>39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Berlin Sans FB Demi</vt:lpstr>
      <vt:lpstr>Calibri</vt:lpstr>
      <vt:lpstr>Calibri Light</vt:lpstr>
      <vt:lpstr>Tahoma</vt:lpstr>
      <vt:lpstr>Thorndale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Steps to become  plastic free….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</cp:revision>
  <dcterms:created xsi:type="dcterms:W3CDTF">2022-07-01T16:53:42Z</dcterms:created>
  <dcterms:modified xsi:type="dcterms:W3CDTF">2022-07-02T14:22:29Z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